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3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9FE2-5EE2-482F-B04F-FB0C28BCDCA2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146300"/>
            <a:ext cx="9118600" cy="4673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46062"/>
            <a:ext cx="2235574" cy="190023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4300" y="533399"/>
            <a:ext cx="82804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GDG DevFest 2017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8267337" y="4969328"/>
            <a:ext cx="2667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Kickstart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490" y="2533549"/>
            <a:ext cx="526366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2" y="2906396"/>
            <a:ext cx="2057869" cy="635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5" y="2906395"/>
            <a:ext cx="3207434" cy="635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903288" y="2680212"/>
            <a:ext cx="526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=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53" y="2053473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6" y="596900"/>
            <a:ext cx="968586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0" y="1722437"/>
            <a:ext cx="50480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Let’startThe    ame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415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0" y="1722437"/>
            <a:ext cx="47432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Woohoo…. did it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2004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2575" y="1242218"/>
            <a:ext cx="4025900" cy="132556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6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0"/>
            <a:ext cx="3810000" cy="381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05737" y="4696618"/>
            <a:ext cx="5000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Akshay Saini </a:t>
            </a: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(anonyxhappie.github.io)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17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GDG DevFest 2017</vt:lpstr>
      <vt:lpstr>+</vt:lpstr>
      <vt:lpstr>PowerPoint Presentation</vt:lpstr>
      <vt:lpstr>PowerPoint Presentation</vt:lpstr>
      <vt:lpstr>PowerPoint Presentation</vt:lpstr>
      <vt:lpstr>PowerPoint Presentation</vt:lpstr>
      <vt:lpstr>Let’startThe    ame</vt:lpstr>
      <vt:lpstr>Woohoo…. did it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akkilsl522@gmail.com</dc:creator>
  <cp:lastModifiedBy>akkilsl522@gmail.com</cp:lastModifiedBy>
  <cp:revision>10</cp:revision>
  <dcterms:created xsi:type="dcterms:W3CDTF">2017-10-16T22:59:34Z</dcterms:created>
  <dcterms:modified xsi:type="dcterms:W3CDTF">2017-10-17T01:02:36Z</dcterms:modified>
</cp:coreProperties>
</file>